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09" r:id="rId3"/>
    <p:sldId id="1011" r:id="rId4"/>
    <p:sldId id="1013" r:id="rId5"/>
    <p:sldId id="1014" r:id="rId6"/>
    <p:sldId id="1015" r:id="rId7"/>
    <p:sldId id="1016" r:id="rId8"/>
    <p:sldId id="1017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40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4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40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>
                <a:solidFill>
                  <a:srgbClr val="000000"/>
                </a:solidFill>
                <a:cs typeface="Times New Roman" panose="02020603050405020304" pitchFamily="18" charset="0"/>
              </a:rPr>
              <a:t>last</a:t>
            </a:r>
            <a:r>
              <a:rPr lang="zh-CN" altLang="zh-CN" sz="4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4000">
                <a:solidFill>
                  <a:srgbClr val="000000"/>
                </a:solidFill>
                <a:cs typeface="Times New Roman" panose="02020603050405020304" pitchFamily="18" charset="0"/>
              </a:rPr>
              <a:t>at</a:t>
            </a:r>
            <a:r>
              <a:rPr lang="en-US" altLang="zh-CN" sz="400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>
                <a:solidFill>
                  <a:srgbClr val="000000"/>
                </a:solidFill>
                <a:cs typeface="Times New Roman" panose="02020603050405020304" pitchFamily="18" charset="0"/>
              </a:rPr>
              <a:t>last</a:t>
            </a:r>
            <a:r>
              <a:rPr lang="zh-CN" altLang="zh-CN" sz="4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40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用法</a:t>
            </a:r>
            <a:endParaRPr lang="zh-CN" altLang="zh-CN" sz="140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>
            <a:spLocks noGrp="1"/>
          </p:cNvSpPr>
          <p:nvPr>
            <p:ph idx="1"/>
          </p:nvPr>
        </p:nvSpPr>
        <p:spPr>
          <a:xfrm>
            <a:off x="360854" y="2335520"/>
            <a:ext cx="11485848" cy="2677656"/>
          </a:xfrm>
        </p:spPr>
        <p:txBody>
          <a:bodyPr/>
          <a:lstStyle/>
          <a:p>
            <a:pPr indent="450373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do last weekend?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0373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他们上周末做什么了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0373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have a good time last weekend?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0373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他们上周末过得开心吗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308373"/>
            <a:ext cx="2493992" cy="6663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99" y="2060849"/>
            <a:ext cx="3240360" cy="262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334566" y="1124744"/>
            <a:ext cx="11449272" cy="4032448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306" y="904209"/>
            <a:ext cx="2592288" cy="669835"/>
          </a:xfrm>
          <a:prstGeom prst="rect">
            <a:avLst/>
          </a:prstGeom>
        </p:spPr>
      </p:pic>
      <p:pic>
        <p:nvPicPr>
          <p:cNvPr id="6" name="M10语法1.EPS" descr="id:214749825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00808"/>
            <a:ext cx="11086454" cy="310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62558" y="1181358"/>
            <a:ext cx="11485848" cy="3129703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，可以表示次序的先后，与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等相呼应。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作形容词时，有两种含义，一是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最后的；末尾的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，如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bus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末班公共汽车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；二是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最近的；刚过去的；上一个的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night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昨天晚上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,last month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上个月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，前面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不需要用定冠词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拓展-双.EPS" descr="id:21474982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2677046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0407"/>
            <a:ext cx="11485848" cy="3254737"/>
          </a:xfrm>
          <a:solidFill>
            <a:srgbClr val="CCECFB"/>
          </a:solidFill>
          <a:ln>
            <a:solidFill>
              <a:srgbClr val="CCECFB"/>
            </a:solidFill>
          </a:ln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作动词时，意为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持续，延续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lasted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hours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这部电影持续了两个小时。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终于，最终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，通常是指经过一段长时间的努力或等待之后，终于有了结果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8267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her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won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last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won the football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last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the Great Wall with my 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Tomorrow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year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end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27390"/>
            <a:ext cx="2421984" cy="6996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3488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6220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3057" y="48951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31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game _________about half an hour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him _________in Shanghai two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20246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4012" y="33095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25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二、根据中文或首字母提示写出正确的单词或短语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arrived there at seven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went home by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December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十二月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 of the year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31053" y="2254269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ast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70892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at last 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终于，最终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，是固定短语，故填</a:t>
            </a:r>
            <a:r>
              <a:rPr lang="en-US" altLang="zh-CN" dirty="0">
                <a:cs typeface="Times New Roman" panose="02020603050405020304" pitchFamily="18" charset="0"/>
              </a:rPr>
              <a:t>last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8" y="3475753"/>
            <a:ext cx="2021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Last </a:t>
            </a:r>
            <a:r>
              <a:rPr lang="en-US" altLang="zh-CN" smtClean="0"/>
              <a:t>   night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77410" y="417329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07935" y="4146098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ast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709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CECFB"/>
        </a:solidFill>
        <a:ln w="19050" algn="ctr">
          <a:solidFill>
            <a:srgbClr val="CCECFB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286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5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383</cp:revision>
  <dcterms:created xsi:type="dcterms:W3CDTF">2020-11-06T05:24:00Z</dcterms:created>
  <dcterms:modified xsi:type="dcterms:W3CDTF">2025-06-09T16:57:01Z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